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</p:sldIdLst>
  <p:sldSz cx="14630400" cy="8229600"/>
  <p:notesSz cx="8229600" cy="14630400"/>
  <p:embeddedFontLst>
    <p:embeddedFont>
      <p:font typeface="Open Sans" panose="020B0606030504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35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4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ExploreEase – AI-Powered Travel Planner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Travel Planning with AI.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583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ExploreEase is your smart companion for hassle-free travel planning. Our AI-powered platform creates personalized itineraries, optimizes budgets, and provides seamless booking assistance.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 Stories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80241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849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107055"/>
            <a:ext cx="2272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“A game changer!”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67295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801547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08089" y="400621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4028361"/>
            <a:ext cx="2729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“My go-to travel tool.”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4594265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722852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95011" y="492752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4949666"/>
            <a:ext cx="2304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“Simply amazing!”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7859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Don't just take our word for it! Our users rave about ExploreEase. Hear their success stories and see how we've transformed their travels.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5AB595-8FBB-6C15-2431-CF19A3C3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046" y="7723598"/>
            <a:ext cx="18764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8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35956"/>
            <a:ext cx="4205168" cy="54066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559981" y="21911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97097" y="2191107"/>
            <a:ext cx="2983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Multi-Language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97097" y="2772251"/>
            <a:ext cx="32916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Catering to a global audience with diverse languages.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97097" y="3702129"/>
            <a:ext cx="32916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815513" y="21911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552628" y="2191107"/>
            <a:ext cx="2890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Augmented Reality (AR)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52628" y="2772251"/>
            <a:ext cx="32916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Immersive travel experiences with AR technology.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559981" y="45469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97097" y="4546997"/>
            <a:ext cx="4020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AI-Powered Real-Time Assistance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97097" y="5128141"/>
            <a:ext cx="7547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support throughout your journey.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97097" y="5695117"/>
            <a:ext cx="7547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ED326-1051-C6F3-9F26-0419EE59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 Smarter with ExploreEase!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Recap: ExploreEase transforms travel planning with AI. Key benefits: Personalized itineraries and budget optimization. Let’s Explore Smarter with ExploreEase!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0D9D9-E096-C233-F96C-B762AFF54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353"/>
            <a:ext cx="72622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Your Smart Travel Companion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1107"/>
            <a:ext cx="2967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Introducing ExploreEase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7225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ExploreEase revolutionizes travel planning with AI. We offer personalized itineraries and hassle-free booking assistance.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19444"/>
            <a:ext cx="6244709" cy="42726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6747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Smart Companion for Hassle-Free Travel Planning.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A9D788-50D8-AAB6-7ABF-54C3A990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148" y="7715828"/>
            <a:ext cx="1808252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5070"/>
            <a:ext cx="7000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Travel Planning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191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86166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3095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Hours spent researching destinations and itineraries.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8191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286166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Overwhelming Choices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30958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 many options lead to decision paralysis.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80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2275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37067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Generic recommendations don't fit unique preferences.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280190" y="59887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Did you know? Travelers spend an average of 20 hours planning a single trip.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EB0ADE-B46C-66C3-5ABA-96966BDB3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1041"/>
            <a:ext cx="6139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ExploreEase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998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709982"/>
            <a:ext cx="3688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AI-Powered Itinerary Planning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20040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Intelligent trip generation based on your preferences.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79011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790117"/>
            <a:ext cx="3842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28053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suggestions for attractions, dining, and lodging.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87025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870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Budget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36067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expense tracking to maximize travel funds.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55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ExploreEase solves these issues with AI-driven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3" y="856774"/>
            <a:ext cx="4964311" cy="33966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9498" y="833795"/>
            <a:ext cx="4752023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ExploreEase Works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498" y="1616750"/>
            <a:ext cx="3291721" cy="736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3687" y="2629972"/>
            <a:ext cx="230302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Input Preferences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593687" y="3101935"/>
            <a:ext cx="292334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Tell us your travel style and interests.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218" y="1616750"/>
            <a:ext cx="3291840" cy="736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85408" y="2629972"/>
            <a:ext cx="230302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 Generates Itinerary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0885408" y="3101935"/>
            <a:ext cx="292346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a custom-made travel plan.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498" y="4151828"/>
            <a:ext cx="3291721" cy="736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3687" y="5165050"/>
            <a:ext cx="268843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Booking Recommendations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593687" y="5637014"/>
            <a:ext cx="292334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book flights, hotels, and activities.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218" y="4151828"/>
            <a:ext cx="3291840" cy="7368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85408" y="5165050"/>
            <a:ext cx="230302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Seamless Travel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0885408" y="5637014"/>
            <a:ext cx="292346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Enjoy a stress-free travel experience.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7409498" y="6617732"/>
            <a:ext cx="658356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step-by-step user journey for hassle-free travel.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644843" y="7285315"/>
            <a:ext cx="133407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AC9A98-DEA5-498A-B8D5-313CD6C56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8929"/>
            <a:ext cx="6096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ExploreEase Key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00787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80166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Personalized Itineraries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00787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2801660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Price Comparisons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00787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280166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Smart Budgeting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190762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4984552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Integrated Booking</a:t>
            </a:r>
            <a:endParaRPr lang="en-US" sz="2200" dirty="0"/>
          </a:p>
        </p:txBody>
      </p:sp>
      <p:sp>
        <p:nvSpPr>
          <p:cNvPr id="12" name="Shape 5"/>
          <p:cNvSpPr/>
          <p:nvPr/>
        </p:nvSpPr>
        <p:spPr>
          <a:xfrm>
            <a:off x="6280190" y="594836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6514624" y="6182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Travel Guides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6514624" y="667321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hidden gems with expert travel tips.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5C2B35-164A-C840-CEA5-6CDEC4FED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Under the Hood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118366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4101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345180"/>
            <a:ext cx="2801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AI/ML Models and APIs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3942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982998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209812"/>
            <a:ext cx="1030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80405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847630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0522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074444"/>
            <a:ext cx="1110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10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platform uses advanced AI/ML models, and secure APIs.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F1359A-587C-6817-377E-6B6F710E0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23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ExploreEase vs Traditional Apps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20083"/>
            <a:ext cx="75564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52770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6714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Itinerary Planning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67141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67141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178022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32173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321731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Personalized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32173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19124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533495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 Comparison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33495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33495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Delayed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61043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Experience the unique AI-driven advantage.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AB5DDC-7103-16F6-7CA5-9338E5198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697" y="7727679"/>
            <a:ext cx="17877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Our Target Audience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98426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148864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98426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560689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598426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560689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598426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148864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93790" y="1880830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2"/>
          <p:cNvSpPr/>
          <p:nvPr/>
        </p:nvSpPr>
        <p:spPr>
          <a:xfrm>
            <a:off x="793790" y="2379821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793790" y="2878812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4"/>
          <p:cNvSpPr/>
          <p:nvPr/>
        </p:nvSpPr>
        <p:spPr>
          <a:xfrm>
            <a:off x="850763" y="4079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Solo Travelers</a:t>
            </a:r>
            <a:endParaRPr lang="en-US" sz="2200" dirty="0"/>
          </a:p>
        </p:txBody>
      </p:sp>
      <p:sp>
        <p:nvSpPr>
          <p:cNvPr id="15" name="Text 5"/>
          <p:cNvSpPr/>
          <p:nvPr/>
        </p:nvSpPr>
        <p:spPr>
          <a:xfrm>
            <a:off x="680503" y="4494729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Independent adventurers seeking unique experiences.</a:t>
            </a:r>
            <a:endParaRPr lang="en-US" sz="1750" dirty="0"/>
          </a:p>
        </p:txBody>
      </p:sp>
      <p:sp>
        <p:nvSpPr>
          <p:cNvPr id="16" name="Text 6"/>
          <p:cNvSpPr/>
          <p:nvPr/>
        </p:nvSpPr>
        <p:spPr>
          <a:xfrm>
            <a:off x="3799285" y="2366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Travelers</a:t>
            </a:r>
            <a:endParaRPr lang="en-US" sz="2200" dirty="0"/>
          </a:p>
        </p:txBody>
      </p:sp>
      <p:sp>
        <p:nvSpPr>
          <p:cNvPr id="17" name="Text 7"/>
          <p:cNvSpPr/>
          <p:nvPr/>
        </p:nvSpPr>
        <p:spPr>
          <a:xfrm>
            <a:off x="3799285" y="280767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and reliable travel solutions.</a:t>
            </a:r>
            <a:endParaRPr lang="en-US" sz="1750" dirty="0"/>
          </a:p>
        </p:txBody>
      </p:sp>
      <p:sp>
        <p:nvSpPr>
          <p:cNvPr id="18" name="Text 8"/>
          <p:cNvSpPr/>
          <p:nvPr/>
        </p:nvSpPr>
        <p:spPr>
          <a:xfrm>
            <a:off x="7825383" y="2384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Backpackers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7825383" y="275439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Budget-conscious explorers looking for value.</a:t>
            </a:r>
            <a:endParaRPr lang="en-US" sz="1750" dirty="0"/>
          </a:p>
        </p:txBody>
      </p:sp>
      <p:sp>
        <p:nvSpPr>
          <p:cNvPr id="20" name="Text 10"/>
          <p:cNvSpPr/>
          <p:nvPr/>
        </p:nvSpPr>
        <p:spPr>
          <a:xfrm>
            <a:off x="11029353" y="4075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Families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10944164" y="4431386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and stress-free vacation planning.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2A8E3B-B822-BBF4-76EA-CF3A06222F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98858" y="7702121"/>
            <a:ext cx="1869897" cy="457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433</Words>
  <Application>Microsoft Office PowerPoint</Application>
  <PresentationFormat>Custom</PresentationFormat>
  <Paragraphs>97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Crimson Pro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Santhosh VS</cp:lastModifiedBy>
  <cp:revision>4</cp:revision>
  <dcterms:created xsi:type="dcterms:W3CDTF">2025-04-02T15:14:11Z</dcterms:created>
  <dcterms:modified xsi:type="dcterms:W3CDTF">2025-04-02T15:29:10Z</dcterms:modified>
</cp:coreProperties>
</file>